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tiff" ContentType="image/tiff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pict" ContentType="image/pi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57" r:id="rId5"/>
    <p:sldId id="258" r:id="rId6"/>
    <p:sldId id="267" r:id="rId7"/>
    <p:sldId id="261" r:id="rId8"/>
    <p:sldId id="268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1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5A4A1-63DF-A64C-914B-9224C8F43DB4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1E581-0A30-D641-A4B9-A51B4CF5BF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1E581-0A30-D641-A4B9-A51B4CF5BF2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1E581-0A30-D641-A4B9-A51B4CF5BF2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4F68-2C9B-F54D-89E9-BCA1C53CDDC8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6EF7-CFDE-2E4A-AFA5-A259FF2BA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4F68-2C9B-F54D-89E9-BCA1C53CDDC8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6EF7-CFDE-2E4A-AFA5-A259FF2BA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4F68-2C9B-F54D-89E9-BCA1C53CDDC8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6EF7-CFDE-2E4A-AFA5-A259FF2BA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4F68-2C9B-F54D-89E9-BCA1C53CDDC8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6EF7-CFDE-2E4A-AFA5-A259FF2BA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4F68-2C9B-F54D-89E9-BCA1C53CDDC8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6EF7-CFDE-2E4A-AFA5-A259FF2BA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4F68-2C9B-F54D-89E9-BCA1C53CDDC8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6EF7-CFDE-2E4A-AFA5-A259FF2BA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4F68-2C9B-F54D-89E9-BCA1C53CDDC8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6EF7-CFDE-2E4A-AFA5-A259FF2BA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4F68-2C9B-F54D-89E9-BCA1C53CDDC8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6EF7-CFDE-2E4A-AFA5-A259FF2BA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4F68-2C9B-F54D-89E9-BCA1C53CDDC8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6EF7-CFDE-2E4A-AFA5-A259FF2BA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4F68-2C9B-F54D-89E9-BCA1C53CDDC8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6EF7-CFDE-2E4A-AFA5-A259FF2BA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4F68-2C9B-F54D-89E9-BCA1C53CDDC8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6EF7-CFDE-2E4A-AFA5-A259FF2BA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54F68-2C9B-F54D-89E9-BCA1C53CDDC8}" type="datetimeFigureOut">
              <a:rPr lang="en-US" smtClean="0"/>
              <a:pPr/>
              <a:t>3/28/11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86EF7-CFDE-2E4A-AFA5-A259FF2BA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!OLE_LINK2" TargetMode="Externa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!OLE_LINK3" TargetMode="Externa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erocenter.gsfc.nasa.gov" TargetMode="Externa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odis.png"/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 bwMode="auto">
          <a:xfrm>
            <a:off x="152400" y="1219200"/>
            <a:ext cx="883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27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2011 Aerosol Update</a:t>
            </a:r>
            <a:br>
              <a:rPr lang="en-US" dirty="0" smtClean="0"/>
            </a:br>
            <a:r>
              <a:rPr lang="en-US" dirty="0" smtClean="0"/>
              <a:t>NASA-GSFC Visitor Center</a:t>
            </a:r>
            <a:br>
              <a:rPr lang="en-US" dirty="0" smtClean="0"/>
            </a:br>
            <a:r>
              <a:rPr lang="en-US" dirty="0" smtClean="0"/>
              <a:t>March 29, 2011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11506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Rob Levy (SSAI/GSFC 613.2)</a:t>
            </a:r>
          </a:p>
          <a:p>
            <a:r>
              <a:rPr lang="en-US" dirty="0" err="1" smtClean="0"/>
              <a:t>Huisheng</a:t>
            </a:r>
            <a:r>
              <a:rPr lang="en-US" dirty="0" smtClean="0"/>
              <a:t> </a:t>
            </a:r>
            <a:r>
              <a:rPr lang="en-US" dirty="0" err="1" smtClean="0"/>
              <a:t>Bian</a:t>
            </a:r>
            <a:r>
              <a:rPr lang="en-US" dirty="0" smtClean="0"/>
              <a:t> (UMBC/GSFC 613.3)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Toshi</a:t>
            </a:r>
            <a:r>
              <a:rPr lang="en-US" dirty="0" smtClean="0"/>
              <a:t> Matsui (GEST/GSFC 613.1)</a:t>
            </a:r>
          </a:p>
          <a:p>
            <a:r>
              <a:rPr lang="en-US" dirty="0" smtClean="0"/>
              <a:t>Alexander </a:t>
            </a:r>
            <a:r>
              <a:rPr lang="en-US" dirty="0" err="1" smtClean="0"/>
              <a:t>Sinyuk</a:t>
            </a:r>
            <a:r>
              <a:rPr lang="en-US" dirty="0" smtClean="0"/>
              <a:t> (Sigma/GSFC 614.4)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63" y="5638800"/>
            <a:ext cx="8515737" cy="1211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1167" y="4568193"/>
            <a:ext cx="5273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Cathy Newman (SSAI / GSFC 613.2)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3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Oral Presentations</a:t>
            </a:r>
            <a:endParaRPr lang="en-US" dirty="0"/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223458" y="1132912"/>
          <a:ext cx="8759110" cy="5180331"/>
        </p:xfrm>
        <a:graphic>
          <a:graphicData uri="http://schemas.openxmlformats.org/presentationml/2006/ole">
            <p:oleObj spid="_x0000_s24581" name="Document" r:id="rId3" imgW="5626100" imgH="33274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41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Poster Presentations</a:t>
            </a:r>
            <a:endParaRPr lang="en-US" dirty="0"/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35884" y="1377899"/>
          <a:ext cx="9008116" cy="5063253"/>
        </p:xfrm>
        <a:graphic>
          <a:graphicData uri="http://schemas.openxmlformats.org/presentationml/2006/ole">
            <p:oleObj spid="_x0000_s25605" name="Document" r:id="rId3" imgW="5626100" imgH="31623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AeroCenter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Highlights from 2010-2011</a:t>
            </a:r>
          </a:p>
          <a:p>
            <a:r>
              <a:rPr lang="en-US" dirty="0" smtClean="0"/>
              <a:t>This year’s update</a:t>
            </a:r>
          </a:p>
          <a:p>
            <a:pPr lvl="1"/>
            <a:r>
              <a:rPr lang="en-US" dirty="0" smtClean="0"/>
              <a:t>12 talks</a:t>
            </a:r>
          </a:p>
          <a:p>
            <a:pPr lvl="1"/>
            <a:r>
              <a:rPr lang="en-US" dirty="0" smtClean="0"/>
              <a:t>18 posters</a:t>
            </a:r>
          </a:p>
          <a:p>
            <a:r>
              <a:rPr lang="en-US" dirty="0" smtClean="0"/>
              <a:t>The near future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20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AeroCenter</a:t>
            </a:r>
            <a:r>
              <a:rPr lang="en-US" dirty="0" smtClean="0"/>
              <a:t>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1186"/>
            <a:ext cx="8229600" cy="31144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Aerosols are a cross-cutting theme of research at NASA-GSFC</a:t>
            </a:r>
          </a:p>
          <a:p>
            <a:r>
              <a:rPr lang="en-US" dirty="0" err="1" smtClean="0"/>
              <a:t>Yoram</a:t>
            </a:r>
            <a:r>
              <a:rPr lang="en-US" dirty="0" smtClean="0"/>
              <a:t> Kaufman proposed the idea for </a:t>
            </a:r>
            <a:r>
              <a:rPr lang="en-US" dirty="0" err="1" smtClean="0"/>
              <a:t>AeroCenter</a:t>
            </a:r>
            <a:r>
              <a:rPr lang="en-US" dirty="0" smtClean="0"/>
              <a:t> </a:t>
            </a:r>
            <a:r>
              <a:rPr lang="en-US" dirty="0" smtClean="0"/>
              <a:t>in 2000</a:t>
            </a:r>
          </a:p>
          <a:p>
            <a:pPr lvl="1"/>
            <a:r>
              <a:rPr lang="en-US" dirty="0" smtClean="0"/>
              <a:t>Data center for aerosols</a:t>
            </a:r>
          </a:p>
          <a:p>
            <a:pPr lvl="1"/>
            <a:r>
              <a:rPr lang="en-US" dirty="0" smtClean="0"/>
              <a:t>Organize people </a:t>
            </a:r>
            <a:r>
              <a:rPr lang="en-US" dirty="0" smtClean="0"/>
              <a:t>here</a:t>
            </a:r>
          </a:p>
          <a:p>
            <a:pPr lvl="1"/>
            <a:r>
              <a:rPr lang="en-US" dirty="0" smtClean="0"/>
              <a:t>Seminar </a:t>
            </a:r>
            <a:r>
              <a:rPr lang="en-US" dirty="0" smtClean="0"/>
              <a:t>series</a:t>
            </a:r>
            <a:endParaRPr lang="en-US" dirty="0" smtClean="0"/>
          </a:p>
          <a:p>
            <a:pPr lvl="1"/>
            <a:r>
              <a:rPr lang="en-US" dirty="0" smtClean="0"/>
              <a:t>Visitor program*</a:t>
            </a:r>
            <a:r>
              <a:rPr lang="en-US" dirty="0" smtClean="0"/>
              <a:t>*</a:t>
            </a:r>
          </a:p>
        </p:txBody>
      </p:sp>
      <p:pic>
        <p:nvPicPr>
          <p:cNvPr id="7" name="Picture 6" descr="AeroCenterWeb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9" y="4279900"/>
            <a:ext cx="7035800" cy="257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</a:t>
            </a:r>
            <a:r>
              <a:rPr lang="en-US" dirty="0" err="1" smtClean="0"/>
              <a:t>AeroCenter</a:t>
            </a:r>
            <a:r>
              <a:rPr lang="en-US" dirty="0" smtClean="0"/>
              <a:t>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417" y="1818141"/>
            <a:ext cx="8229600" cy="4068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are an interdisciplinary union of researchers, including GSFC, UMBC, NOAA and other institutions in DC area and beyond</a:t>
            </a:r>
          </a:p>
          <a:p>
            <a:r>
              <a:rPr lang="en-US" dirty="0" smtClean="0"/>
              <a:t>Our interests include “anything” aerosols </a:t>
            </a:r>
          </a:p>
          <a:p>
            <a:r>
              <a:rPr lang="en-US" dirty="0" smtClean="0"/>
              <a:t>We are theorists, </a:t>
            </a:r>
            <a:r>
              <a:rPr lang="en-US" dirty="0" err="1" smtClean="0"/>
              <a:t>observationalists</a:t>
            </a:r>
            <a:r>
              <a:rPr lang="en-US" dirty="0" smtClean="0"/>
              <a:t> and modelers, chemists and physicists</a:t>
            </a:r>
          </a:p>
          <a:p>
            <a:r>
              <a:rPr lang="en-US" dirty="0" smtClean="0"/>
              <a:t>We have 240 current members (listserv) AND a web page (</a:t>
            </a:r>
            <a:r>
              <a:rPr lang="en-US" dirty="0" smtClean="0">
                <a:hlinkClick r:id="rId2"/>
              </a:rPr>
              <a:t>http://aerocenter.gsfc.nasa.gov</a:t>
            </a:r>
            <a:r>
              <a:rPr lang="en-US" dirty="0" smtClean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24618" r="24618"/>
          <a:stretch>
            <a:fillRect/>
          </a:stretch>
        </p:blipFill>
        <p:spPr>
          <a:xfrm>
            <a:off x="7809657" y="164455"/>
            <a:ext cx="1068586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74646" cy="1143000"/>
          </a:xfrm>
        </p:spPr>
        <p:txBody>
          <a:bodyPr/>
          <a:lstStyle/>
          <a:p>
            <a:r>
              <a:rPr lang="en-US" dirty="0" smtClean="0"/>
              <a:t>Highlights from 2010-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27 Seminars on </a:t>
            </a:r>
            <a:r>
              <a:rPr lang="en-US" dirty="0" err="1" smtClean="0"/>
              <a:t>AeroCenter</a:t>
            </a:r>
            <a:r>
              <a:rPr lang="en-US" dirty="0" smtClean="0"/>
              <a:t> calendar</a:t>
            </a:r>
          </a:p>
          <a:p>
            <a:pPr lvl="1"/>
            <a:r>
              <a:rPr lang="en-US" dirty="0" smtClean="0"/>
              <a:t>Most are at the usual time (Tuesday @ 11 AM)</a:t>
            </a:r>
          </a:p>
          <a:p>
            <a:pPr lvl="1"/>
            <a:r>
              <a:rPr lang="en-US" dirty="0" smtClean="0"/>
              <a:t>We have moved homes, from Room F225 (2010) to G133 (2011) </a:t>
            </a:r>
          </a:p>
          <a:p>
            <a:pPr lvl="1"/>
            <a:r>
              <a:rPr lang="en-US" dirty="0" smtClean="0"/>
              <a:t>We have provided WebEx for most of them. </a:t>
            </a:r>
            <a:endParaRPr lang="en-US" dirty="0" smtClean="0"/>
          </a:p>
          <a:p>
            <a:pPr lvl="1"/>
            <a:r>
              <a:rPr lang="en-US" dirty="0" smtClean="0"/>
              <a:t>Co-</a:t>
            </a:r>
            <a:r>
              <a:rPr lang="en-US" dirty="0" smtClean="0"/>
              <a:t>sponsored seminars with</a:t>
            </a:r>
            <a:r>
              <a:rPr lang="en-US" dirty="0" smtClean="0"/>
              <a:t> branches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566" y="5792469"/>
            <a:ext cx="5995280" cy="753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l="24618" r="24618"/>
          <a:stretch>
            <a:fillRect/>
          </a:stretch>
        </p:blipFill>
        <p:spPr>
          <a:xfrm>
            <a:off x="7618220" y="274638"/>
            <a:ext cx="106858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seminar statistics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1064" t="15584" r="31905" b="18701"/>
          <a:stretch>
            <a:fillRect/>
          </a:stretch>
        </p:blipFill>
        <p:spPr>
          <a:xfrm>
            <a:off x="290412" y="1417638"/>
            <a:ext cx="6578403" cy="4401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0412" y="5657671"/>
            <a:ext cx="32880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Each seminar averages: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35 “Physical” attendees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  7 “Virtual” attendees</a:t>
            </a:r>
          </a:p>
          <a:p>
            <a:pPr lvl="1"/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5744947" y="1772460"/>
            <a:ext cx="1288338" cy="4275828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68815" y="5057506"/>
            <a:ext cx="2108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Almost “weekly” seminars from our surprise 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Visitor program** </a:t>
            </a:r>
            <a:endParaRPr lang="en-US" sz="2000" dirty="0">
              <a:solidFill>
                <a:srgbClr val="008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7033286" y="4459207"/>
            <a:ext cx="485013" cy="459801"/>
          </a:xfrm>
          <a:prstGeom prst="line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74" y="274638"/>
            <a:ext cx="6624089" cy="894819"/>
          </a:xfrm>
        </p:spPr>
        <p:txBody>
          <a:bodyPr/>
          <a:lstStyle/>
          <a:p>
            <a:r>
              <a:rPr lang="en-US" dirty="0" smtClean="0"/>
              <a:t>Highlights from 2010-</a:t>
            </a: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8188"/>
            <a:ext cx="8229600" cy="2794402"/>
          </a:xfrm>
        </p:spPr>
        <p:txBody>
          <a:bodyPr/>
          <a:lstStyle/>
          <a:p>
            <a:r>
              <a:rPr lang="en-US" dirty="0" smtClean="0"/>
              <a:t>2011 Annual “Poster Bash” held in Bldg #33 Lobby in January (after AGU)</a:t>
            </a:r>
          </a:p>
          <a:p>
            <a:r>
              <a:rPr lang="en-US" dirty="0" smtClean="0"/>
              <a:t>This Aerosol Update: Held for the 2</a:t>
            </a:r>
            <a:r>
              <a:rPr lang="en-US" baseline="30000" dirty="0" smtClean="0"/>
              <a:t>nd</a:t>
            </a:r>
            <a:r>
              <a:rPr lang="en-US" dirty="0" smtClean="0"/>
              <a:t> time in the Visitor Center!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24618" r="24618"/>
          <a:stretch>
            <a:fillRect/>
          </a:stretch>
        </p:blipFill>
        <p:spPr>
          <a:xfrm>
            <a:off x="7618220" y="274638"/>
            <a:ext cx="106858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74" y="274638"/>
            <a:ext cx="6624089" cy="894819"/>
          </a:xfrm>
        </p:spPr>
        <p:txBody>
          <a:bodyPr/>
          <a:lstStyle/>
          <a:p>
            <a:r>
              <a:rPr lang="en-US" dirty="0" smtClean="0"/>
              <a:t>2011 Visitor overload!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143" y="1706384"/>
            <a:ext cx="8229600" cy="453376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Dec 2010, we learned that there was $20K in GEST budget for </a:t>
            </a:r>
            <a:r>
              <a:rPr lang="en-US" dirty="0" err="1" smtClean="0"/>
              <a:t>AeroCenter</a:t>
            </a:r>
            <a:r>
              <a:rPr lang="en-US" dirty="0" smtClean="0"/>
              <a:t> visitors: </a:t>
            </a:r>
          </a:p>
          <a:p>
            <a:pPr algn="ctr">
              <a:buNone/>
            </a:pPr>
            <a:r>
              <a:rPr lang="en-US" dirty="0" smtClean="0"/>
              <a:t>    “Use it or Lose it” by April 2011. </a:t>
            </a:r>
            <a:endParaRPr lang="en-US" dirty="0" smtClean="0"/>
          </a:p>
          <a:p>
            <a:r>
              <a:rPr lang="en-US" dirty="0" smtClean="0"/>
              <a:t>We asked for GSFC “hosts” to suggest “visitors”, and complete 1 page “application”</a:t>
            </a:r>
          </a:p>
          <a:p>
            <a:r>
              <a:rPr lang="en-US" dirty="0" smtClean="0"/>
              <a:t>We are funding travel costs for fifteen visitors, mostly between Feb 2011 and Apr 2011. </a:t>
            </a:r>
          </a:p>
          <a:p>
            <a:pPr lvl="1"/>
            <a:r>
              <a:rPr lang="en-US" dirty="0" smtClean="0"/>
              <a:t>They include senior, junior and student scientists</a:t>
            </a:r>
          </a:p>
          <a:p>
            <a:pPr lvl="1"/>
            <a:r>
              <a:rPr lang="en-US" dirty="0" smtClean="0"/>
              <a:t>They represent the diverse interests of </a:t>
            </a:r>
            <a:r>
              <a:rPr lang="en-US" dirty="0" err="1" smtClean="0"/>
              <a:t>AeroCenter</a:t>
            </a:r>
            <a:r>
              <a:rPr lang="en-US" dirty="0" smtClean="0"/>
              <a:t> members</a:t>
            </a:r>
          </a:p>
          <a:p>
            <a:r>
              <a:rPr lang="en-US" dirty="0" smtClean="0"/>
              <a:t>We are sharing our visitors with CRB and other branch’s seminar series. </a:t>
            </a:r>
          </a:p>
          <a:p>
            <a:r>
              <a:rPr lang="en-US" dirty="0" smtClean="0"/>
              <a:t>We thank C. Newman (SSAI), V. </a:t>
            </a:r>
            <a:r>
              <a:rPr lang="en-US" dirty="0" err="1" smtClean="0"/>
              <a:t>Casasanto</a:t>
            </a:r>
            <a:r>
              <a:rPr lang="en-US" dirty="0" smtClean="0"/>
              <a:t> (UMBC), and B. Lewis (UMBC) for travel/badge organization.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312" y="194632"/>
            <a:ext cx="2352675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04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3211"/>
            <a:ext cx="8229600" cy="55791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Oral Presentations</a:t>
            </a:r>
          </a:p>
          <a:p>
            <a:pPr lvl="1"/>
            <a:r>
              <a:rPr lang="en-US" dirty="0" smtClean="0"/>
              <a:t>13 </a:t>
            </a:r>
            <a:r>
              <a:rPr lang="en-US" dirty="0" smtClean="0"/>
              <a:t>min (10 min + 2 min for questions)</a:t>
            </a:r>
            <a:endParaRPr lang="en-US" dirty="0" smtClean="0"/>
          </a:p>
          <a:p>
            <a:pPr lvl="1"/>
            <a:r>
              <a:rPr lang="en-US" dirty="0" err="1" smtClean="0"/>
              <a:t>Toshi</a:t>
            </a:r>
            <a:r>
              <a:rPr lang="en-US" dirty="0" smtClean="0"/>
              <a:t> will </a:t>
            </a:r>
            <a:r>
              <a:rPr lang="en-US" dirty="0" smtClean="0"/>
              <a:t>be your time-keeper</a:t>
            </a:r>
          </a:p>
          <a:p>
            <a:pPr lvl="1"/>
            <a:r>
              <a:rPr lang="en-US" dirty="0" smtClean="0"/>
              <a:t>A break in the </a:t>
            </a:r>
            <a:r>
              <a:rPr lang="en-US" dirty="0" smtClean="0"/>
              <a:t>middle (approx 2:30)</a:t>
            </a:r>
          </a:p>
          <a:p>
            <a:r>
              <a:rPr lang="en-US" dirty="0" smtClean="0"/>
              <a:t>Poster Presentations</a:t>
            </a:r>
          </a:p>
          <a:p>
            <a:pPr lvl="1"/>
            <a:r>
              <a:rPr lang="en-US" dirty="0" smtClean="0"/>
              <a:t>12 </a:t>
            </a:r>
            <a:r>
              <a:rPr lang="en-US" dirty="0" smtClean="0"/>
              <a:t>posters</a:t>
            </a:r>
          </a:p>
          <a:p>
            <a:pPr lvl="1"/>
            <a:r>
              <a:rPr lang="en-US" dirty="0" smtClean="0"/>
              <a:t>Set up will be during 2</a:t>
            </a:r>
            <a:r>
              <a:rPr lang="en-US" baseline="30000" dirty="0" smtClean="0"/>
              <a:t>nd</a:t>
            </a:r>
            <a:r>
              <a:rPr lang="en-US" dirty="0" smtClean="0"/>
              <a:t> break</a:t>
            </a:r>
          </a:p>
          <a:p>
            <a:r>
              <a:rPr lang="en-US" dirty="0" smtClean="0"/>
              <a:t>Refreshments</a:t>
            </a:r>
          </a:p>
          <a:p>
            <a:pPr lvl="1"/>
            <a:r>
              <a:rPr lang="en-US" dirty="0" smtClean="0"/>
              <a:t>During Poster session</a:t>
            </a:r>
            <a:endParaRPr lang="en-US" dirty="0" smtClean="0"/>
          </a:p>
          <a:p>
            <a:pPr lvl="1"/>
            <a:r>
              <a:rPr lang="en-US" dirty="0" smtClean="0"/>
              <a:t>Thanks </a:t>
            </a:r>
            <a:r>
              <a:rPr lang="en-US" dirty="0" smtClean="0"/>
              <a:t>to </a:t>
            </a:r>
            <a:r>
              <a:rPr lang="en-US" dirty="0" err="1" smtClean="0"/>
              <a:t>AeroCenter</a:t>
            </a:r>
            <a:r>
              <a:rPr lang="en-US" dirty="0" smtClean="0"/>
              <a:t> member donations</a:t>
            </a:r>
          </a:p>
          <a:p>
            <a:r>
              <a:rPr lang="en-US" dirty="0" smtClean="0"/>
              <a:t>Please help (setup/cleanup)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499</Words>
  <Application>Microsoft Macintosh PowerPoint</Application>
  <PresentationFormat>On-screen Show (4:3)</PresentationFormat>
  <Paragraphs>66</Paragraphs>
  <Slides>11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!OLE_LINK2</vt:lpstr>
      <vt:lpstr>!OLE_LINK3</vt:lpstr>
      <vt:lpstr>2011 Aerosol Update NASA-GSFC Visitor Center March 29, 2011</vt:lpstr>
      <vt:lpstr>Agenda</vt:lpstr>
      <vt:lpstr>What is AeroCenter? </vt:lpstr>
      <vt:lpstr>Who is AeroCenter? </vt:lpstr>
      <vt:lpstr>Highlights from 2010-2011</vt:lpstr>
      <vt:lpstr>Some seminar statistics</vt:lpstr>
      <vt:lpstr>Highlights from 2010-2011</vt:lpstr>
      <vt:lpstr>2011 Visitor overload!</vt:lpstr>
      <vt:lpstr>Today’s Agenda</vt:lpstr>
      <vt:lpstr>Oral Presentations</vt:lpstr>
      <vt:lpstr>Poster Presentations</vt:lpstr>
    </vt:vector>
  </TitlesOfParts>
  <Company>SSAI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Aerosol Update NASA-GSFC Visitor Center</dc:title>
  <dc:creator>Robert Levy</dc:creator>
  <cp:lastModifiedBy>Robert Levy</cp:lastModifiedBy>
  <cp:revision>19</cp:revision>
  <dcterms:created xsi:type="dcterms:W3CDTF">2011-03-28T15:26:28Z</dcterms:created>
  <dcterms:modified xsi:type="dcterms:W3CDTF">2011-03-28T16:06:36Z</dcterms:modified>
</cp:coreProperties>
</file>