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pict" ContentType="image/pi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57" r:id="rId5"/>
    <p:sldId id="258" r:id="rId6"/>
    <p:sldId id="262" r:id="rId7"/>
    <p:sldId id="261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2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5A4A1-63DF-A64C-914B-9224C8F43DB4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1E581-0A30-D641-A4B9-A51B4CF5B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1E581-0A30-D641-A4B9-A51B4CF5BF2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1E581-0A30-D641-A4B9-A51B4CF5BF2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4F68-2C9B-F54D-89E9-BCA1C53CDDC8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6EF7-CFDE-2E4A-AFA5-A259FF2BA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4F68-2C9B-F54D-89E9-BCA1C53CDDC8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6EF7-CFDE-2E4A-AFA5-A259FF2BA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4F68-2C9B-F54D-89E9-BCA1C53CDDC8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6EF7-CFDE-2E4A-AFA5-A259FF2BA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4F68-2C9B-F54D-89E9-BCA1C53CDDC8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6EF7-CFDE-2E4A-AFA5-A259FF2BA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4F68-2C9B-F54D-89E9-BCA1C53CDDC8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6EF7-CFDE-2E4A-AFA5-A259FF2BA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4F68-2C9B-F54D-89E9-BCA1C53CDDC8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6EF7-CFDE-2E4A-AFA5-A259FF2BA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4F68-2C9B-F54D-89E9-BCA1C53CDDC8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6EF7-CFDE-2E4A-AFA5-A259FF2BA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4F68-2C9B-F54D-89E9-BCA1C53CDDC8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6EF7-CFDE-2E4A-AFA5-A259FF2BA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4F68-2C9B-F54D-89E9-BCA1C53CDDC8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6EF7-CFDE-2E4A-AFA5-A259FF2BA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4F68-2C9B-F54D-89E9-BCA1C53CDDC8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6EF7-CFDE-2E4A-AFA5-A259FF2BA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4F68-2C9B-F54D-89E9-BCA1C53CDDC8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6EF7-CFDE-2E4A-AFA5-A259FF2BA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54F68-2C9B-F54D-89E9-BCA1C53CDDC8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86EF7-CFDE-2E4A-AFA5-A259FF2BA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Macintosh%20HD:Users:rclevy:MyFiles:AEROCENTER:AEROCENTER_update2010:2010%20Aerosol%20Update_Apr29_3.doc!OLE_LINK2" TargetMode="Externa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Macintosh%20HD:Users:rclevy:MyFiles:AEROCENTER:AEROCENTER_update2010:2010%20Aerosol%20Update_Apr29_3.doc!OLE_LINK3" TargetMode="Externa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odis.png"/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 bwMode="auto">
          <a:xfrm>
            <a:off x="152400" y="1219200"/>
            <a:ext cx="883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27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2010 Aerosol Update</a:t>
            </a:r>
            <a:br>
              <a:rPr lang="en-US" dirty="0" smtClean="0"/>
            </a:br>
            <a:r>
              <a:rPr lang="en-US" dirty="0" smtClean="0"/>
              <a:t>NASA-GSFC Visitor Center</a:t>
            </a:r>
            <a:br>
              <a:rPr lang="en-US" dirty="0" smtClean="0"/>
            </a:br>
            <a:r>
              <a:rPr lang="en-US" dirty="0" smtClean="0"/>
              <a:t>April 29, 2010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11506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Rob Levy (SSAI/GSFC 613.2)</a:t>
            </a:r>
          </a:p>
          <a:p>
            <a:r>
              <a:rPr lang="en-US" dirty="0" err="1" smtClean="0"/>
              <a:t>Huisheng</a:t>
            </a:r>
            <a:r>
              <a:rPr lang="en-US" dirty="0" smtClean="0"/>
              <a:t> </a:t>
            </a:r>
            <a:r>
              <a:rPr lang="en-US" dirty="0" err="1" smtClean="0"/>
              <a:t>Bian</a:t>
            </a:r>
            <a:r>
              <a:rPr lang="en-US" dirty="0" smtClean="0"/>
              <a:t> (UMBC/GSFC 613.3)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Toshi</a:t>
            </a:r>
            <a:r>
              <a:rPr lang="en-US" dirty="0" smtClean="0"/>
              <a:t> Matsui (GEST/GSFC 613.1)</a:t>
            </a:r>
          </a:p>
          <a:p>
            <a:r>
              <a:rPr lang="en-US" dirty="0" smtClean="0"/>
              <a:t>Sasha </a:t>
            </a:r>
            <a:r>
              <a:rPr lang="en-US" dirty="0" err="1" smtClean="0"/>
              <a:t>Sinyuk</a:t>
            </a:r>
            <a:r>
              <a:rPr lang="en-US" dirty="0" smtClean="0"/>
              <a:t> (Sigma/GSFC 614.4)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63" y="5638800"/>
            <a:ext cx="8515737" cy="1211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1167" y="4568193"/>
            <a:ext cx="5273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Cathy Newman (SSAI / GSFC 613.2)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3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Oral Presentations</a:t>
            </a:r>
            <a:endParaRPr lang="en-US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93148" y="1241396"/>
          <a:ext cx="8732764" cy="5231343"/>
        </p:xfrm>
        <a:graphic>
          <a:graphicData uri="http://schemas.openxmlformats.org/presentationml/2006/ole">
            <p:oleObj spid="_x0000_s24578" name="Document" r:id="rId3" imgW="5638800" imgH="33782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41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Poster Presentations</a:t>
            </a:r>
            <a:endParaRPr lang="en-US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542826" y="799058"/>
          <a:ext cx="7748496" cy="5859176"/>
        </p:xfrm>
        <a:graphic>
          <a:graphicData uri="http://schemas.openxmlformats.org/presentationml/2006/ole">
            <p:oleObj spid="_x0000_s25602" name="Document" r:id="rId3" imgW="5638800" imgH="50546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AeroCenter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Highlights from 2009-2010</a:t>
            </a:r>
          </a:p>
          <a:p>
            <a:r>
              <a:rPr lang="en-US" dirty="0" smtClean="0"/>
              <a:t>This year’s update</a:t>
            </a:r>
          </a:p>
          <a:p>
            <a:pPr lvl="1"/>
            <a:r>
              <a:rPr lang="en-US" dirty="0" smtClean="0"/>
              <a:t>12 talks</a:t>
            </a:r>
          </a:p>
          <a:p>
            <a:pPr lvl="1"/>
            <a:r>
              <a:rPr lang="en-US" dirty="0" smtClean="0"/>
              <a:t>18 posters</a:t>
            </a:r>
          </a:p>
          <a:p>
            <a:r>
              <a:rPr lang="en-US" dirty="0" smtClean="0"/>
              <a:t>The near future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AeroCenter</a:t>
            </a:r>
            <a:r>
              <a:rPr lang="en-US" dirty="0" smtClean="0"/>
              <a:t>?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Aerosols are a cross-cutting theme of research at NASA-GSFC</a:t>
            </a:r>
          </a:p>
          <a:p>
            <a:r>
              <a:rPr lang="en-US" dirty="0" err="1" smtClean="0"/>
              <a:t>Yoram</a:t>
            </a:r>
            <a:r>
              <a:rPr lang="en-US" dirty="0" smtClean="0"/>
              <a:t> Kaufman proposed the idea for </a:t>
            </a:r>
            <a:r>
              <a:rPr lang="en-US" dirty="0" err="1" smtClean="0"/>
              <a:t>Aerocenter</a:t>
            </a:r>
            <a:r>
              <a:rPr lang="en-US" dirty="0" smtClean="0"/>
              <a:t> in 2000</a:t>
            </a:r>
          </a:p>
          <a:p>
            <a:pPr lvl="1"/>
            <a:r>
              <a:rPr lang="en-US" dirty="0" smtClean="0"/>
              <a:t>Data center for aerosols</a:t>
            </a:r>
          </a:p>
          <a:p>
            <a:pPr lvl="1"/>
            <a:r>
              <a:rPr lang="en-US" dirty="0" smtClean="0"/>
              <a:t>Organize people here</a:t>
            </a:r>
          </a:p>
          <a:p>
            <a:pPr lvl="1"/>
            <a:r>
              <a:rPr lang="en-US" dirty="0" smtClean="0"/>
              <a:t>Visitor program</a:t>
            </a:r>
          </a:p>
          <a:p>
            <a:pPr lvl="1"/>
            <a:r>
              <a:rPr lang="en-US" dirty="0" smtClean="0"/>
              <a:t>Seminar series</a:t>
            </a:r>
          </a:p>
          <a:p>
            <a:r>
              <a:rPr lang="en-US" dirty="0" smtClean="0"/>
              <a:t>Began in 2001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7138" y="3389313"/>
            <a:ext cx="3649662" cy="2736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93412" y="6236348"/>
            <a:ext cx="207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2003 </a:t>
            </a:r>
            <a:r>
              <a:rPr lang="en-US" dirty="0" err="1" smtClean="0"/>
              <a:t>Cimmy</a:t>
            </a:r>
            <a:r>
              <a:rPr lang="en-US" dirty="0" smtClean="0"/>
              <a:t> awards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63" y="5371446"/>
            <a:ext cx="8515737" cy="1211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</a:t>
            </a:r>
            <a:r>
              <a:rPr lang="en-US" dirty="0" err="1" smtClean="0"/>
              <a:t>AeroCenter</a:t>
            </a:r>
            <a:r>
              <a:rPr lang="en-US" dirty="0" smtClean="0"/>
              <a:t>?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068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are an interdisciplinary union of researchers, including GSFC, UMBC, NOAA and other institutions in DC area and beyond</a:t>
            </a:r>
          </a:p>
          <a:p>
            <a:r>
              <a:rPr lang="en-US" dirty="0" smtClean="0"/>
              <a:t>Our interests include “anything” aerosols </a:t>
            </a:r>
          </a:p>
          <a:p>
            <a:r>
              <a:rPr lang="en-US" dirty="0" smtClean="0"/>
              <a:t>We are theorists, </a:t>
            </a:r>
            <a:r>
              <a:rPr lang="en-US" dirty="0" err="1" smtClean="0"/>
              <a:t>observationalists</a:t>
            </a:r>
            <a:r>
              <a:rPr lang="en-US" dirty="0" smtClean="0"/>
              <a:t> and modelers, chemists and physicists</a:t>
            </a:r>
          </a:p>
          <a:p>
            <a:r>
              <a:rPr lang="en-US" dirty="0" smtClean="0"/>
              <a:t>We have 210 members (listserv) AND a web page (http://</a:t>
            </a:r>
            <a:r>
              <a:rPr lang="en-US" dirty="0" err="1" smtClean="0"/>
              <a:t>aerocenter.gsfc.nasa.gov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5300904"/>
            <a:ext cx="14859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from 2009-2010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25 Seminars on </a:t>
            </a:r>
            <a:r>
              <a:rPr lang="en-US" dirty="0" err="1" smtClean="0"/>
              <a:t>AeroCenter</a:t>
            </a:r>
            <a:r>
              <a:rPr lang="en-US" dirty="0" smtClean="0"/>
              <a:t> calendar</a:t>
            </a:r>
          </a:p>
          <a:p>
            <a:pPr lvl="1"/>
            <a:r>
              <a:rPr lang="en-US" dirty="0" smtClean="0"/>
              <a:t>20 as “</a:t>
            </a:r>
            <a:r>
              <a:rPr lang="en-US" dirty="0" err="1" smtClean="0"/>
              <a:t>AeroCenter</a:t>
            </a:r>
            <a:r>
              <a:rPr lang="en-US" dirty="0" smtClean="0"/>
              <a:t>” sponsored: the usual time and place (Tuesday @ 11 AM, in Bldg #33 Room F225) </a:t>
            </a:r>
          </a:p>
          <a:p>
            <a:pPr lvl="1"/>
            <a:r>
              <a:rPr lang="en-US" dirty="0" smtClean="0"/>
              <a:t>Coordinated or co-sponsored 5 “special” seminars from visitors or potential job hires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87" y="5232607"/>
            <a:ext cx="8515737" cy="1211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998" y="4889559"/>
            <a:ext cx="14859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from 2009-2010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WebEx/Teleconference for sharing seminars outside of GSFC</a:t>
            </a:r>
          </a:p>
          <a:p>
            <a:pPr lvl="1"/>
            <a:r>
              <a:rPr lang="en-US" dirty="0" smtClean="0"/>
              <a:t>8 seminars “broadcasted”</a:t>
            </a:r>
          </a:p>
          <a:p>
            <a:pPr lvl="1"/>
            <a:r>
              <a:rPr lang="en-US" dirty="0" smtClean="0"/>
              <a:t>Up to 32 on-line participants per seminar</a:t>
            </a:r>
          </a:p>
          <a:p>
            <a:pPr lvl="1"/>
            <a:r>
              <a:rPr lang="en-US" dirty="0" smtClean="0"/>
              <a:t>Some kinks with “secure WebEx” but have been resolved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74" y="5236694"/>
            <a:ext cx="7556500" cy="1117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from 2009-2010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2010 Annual “Poster Bash” held in Bldg #33 Lobby in January (after AGU)</a:t>
            </a:r>
          </a:p>
          <a:p>
            <a:r>
              <a:rPr lang="en-US" dirty="0" smtClean="0"/>
              <a:t>This Aerosol Update: Held for the first time in the Visitor Center!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16" y="342454"/>
            <a:ext cx="8401384" cy="932849"/>
          </a:xfrm>
        </p:spPr>
        <p:txBody>
          <a:bodyPr>
            <a:normAutofit/>
          </a:bodyPr>
          <a:lstStyle/>
          <a:p>
            <a:r>
              <a:rPr lang="en-US" dirty="0" smtClean="0"/>
              <a:t>Highlights from 2009-2010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041"/>
            <a:ext cx="8229600" cy="4525963"/>
          </a:xfrm>
        </p:spPr>
        <p:txBody>
          <a:bodyPr/>
          <a:lstStyle/>
          <a:p>
            <a:r>
              <a:rPr lang="en-US" dirty="0" smtClean="0"/>
              <a:t>May 11, 2010: Planned “special” session on the Iceland (</a:t>
            </a:r>
            <a:r>
              <a:rPr lang="en-US" dirty="0" err="1" smtClean="0"/>
              <a:t>Eyjafjallajökull</a:t>
            </a:r>
            <a:r>
              <a:rPr lang="en-US" dirty="0" smtClean="0"/>
              <a:t>) Volcano</a:t>
            </a:r>
          </a:p>
          <a:p>
            <a:pPr lvl="1"/>
            <a:r>
              <a:rPr lang="en-US" dirty="0" smtClean="0"/>
              <a:t>Opportunity to showcase all of NASA’s cool tools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8418"/>
            <a:ext cx="91440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2581" y="6165004"/>
            <a:ext cx="256993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Earth Observatory / MISR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04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3211"/>
            <a:ext cx="8229600" cy="55791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Oral Presentations</a:t>
            </a:r>
          </a:p>
          <a:p>
            <a:pPr lvl="1"/>
            <a:r>
              <a:rPr lang="en-US" dirty="0" smtClean="0"/>
              <a:t>12 min (10 min + 2 min for questions)</a:t>
            </a:r>
          </a:p>
          <a:p>
            <a:pPr lvl="1"/>
            <a:r>
              <a:rPr lang="en-US" dirty="0" err="1" smtClean="0"/>
              <a:t>Huisheng</a:t>
            </a:r>
            <a:r>
              <a:rPr lang="en-US" dirty="0" smtClean="0"/>
              <a:t> will be your time-keeper</a:t>
            </a:r>
          </a:p>
          <a:p>
            <a:pPr lvl="1"/>
            <a:r>
              <a:rPr lang="en-US" dirty="0" smtClean="0"/>
              <a:t>A break in the middle</a:t>
            </a:r>
          </a:p>
          <a:p>
            <a:r>
              <a:rPr lang="en-US" dirty="0" smtClean="0"/>
              <a:t>Poster Presentations</a:t>
            </a:r>
          </a:p>
          <a:p>
            <a:pPr lvl="1"/>
            <a:r>
              <a:rPr lang="en-US" smtClean="0"/>
              <a:t>18 </a:t>
            </a:r>
            <a:r>
              <a:rPr lang="en-US" smtClean="0"/>
              <a:t>posters</a:t>
            </a:r>
          </a:p>
          <a:p>
            <a:pPr lvl="1"/>
            <a:r>
              <a:rPr lang="en-US" dirty="0" smtClean="0"/>
              <a:t>Set up will be during 2</a:t>
            </a:r>
            <a:r>
              <a:rPr lang="en-US" baseline="30000" dirty="0" smtClean="0"/>
              <a:t>nd</a:t>
            </a:r>
            <a:r>
              <a:rPr lang="en-US" dirty="0" smtClean="0"/>
              <a:t> break</a:t>
            </a:r>
          </a:p>
          <a:p>
            <a:r>
              <a:rPr lang="en-US" dirty="0" smtClean="0"/>
              <a:t>Refreshments</a:t>
            </a:r>
          </a:p>
          <a:p>
            <a:pPr lvl="1"/>
            <a:r>
              <a:rPr lang="en-US" dirty="0" smtClean="0"/>
              <a:t>During Poster session</a:t>
            </a:r>
          </a:p>
          <a:p>
            <a:pPr lvl="1"/>
            <a:r>
              <a:rPr lang="en-US" dirty="0" smtClean="0"/>
              <a:t>Food/Drink MUST STAY IN LOBBY OR OUTSIDE!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Thanks to </a:t>
            </a:r>
            <a:r>
              <a:rPr lang="en-US" dirty="0" err="1" smtClean="0"/>
              <a:t>AeroCenter</a:t>
            </a:r>
            <a:r>
              <a:rPr lang="en-US" dirty="0" smtClean="0"/>
              <a:t> member donations</a:t>
            </a:r>
            <a:endParaRPr lang="en-US" dirty="0" smtClean="0"/>
          </a:p>
          <a:p>
            <a:r>
              <a:rPr lang="en-US" dirty="0" smtClean="0"/>
              <a:t>Please help (setup/cleanup)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435</Words>
  <Application>Microsoft Macintosh PowerPoint</Application>
  <PresentationFormat>On-screen Show (4:3)</PresentationFormat>
  <Paragraphs>60</Paragraphs>
  <Slides>11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Macintosh HD:Users:rclevy:MyFiles:AEROCENTER:AEROCENTER_update2010:2010 Aerosol Update_Apr29_3.doc!OLE_LINK2</vt:lpstr>
      <vt:lpstr>Macintosh HD:Users:rclevy:MyFiles:AEROCENTER:AEROCENTER_update2010:2010 Aerosol Update_Apr29_3.doc!OLE_LINK3</vt:lpstr>
      <vt:lpstr>2010 Aerosol Update NASA-GSFC Visitor Center April 29, 2010</vt:lpstr>
      <vt:lpstr>Agenda</vt:lpstr>
      <vt:lpstr>What is AeroCenter? (1)</vt:lpstr>
      <vt:lpstr>Who is AeroCenter? (2)</vt:lpstr>
      <vt:lpstr>Highlights from 2009-2010 (1)</vt:lpstr>
      <vt:lpstr>Highlights from 2009-2010 (2)</vt:lpstr>
      <vt:lpstr>Highlights from 2009-2010 (3)</vt:lpstr>
      <vt:lpstr>Highlights from 2009-2010 (4)</vt:lpstr>
      <vt:lpstr>Today’s Agenda</vt:lpstr>
      <vt:lpstr>Oral Presentations</vt:lpstr>
      <vt:lpstr>Poster Presentations</vt:lpstr>
    </vt:vector>
  </TitlesOfParts>
  <Company>SSAI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Aerosol Update NASA-GSFC Visitor Center</dc:title>
  <dc:creator>Robert Levy</dc:creator>
  <cp:lastModifiedBy>Robert Levy</cp:lastModifiedBy>
  <cp:revision>11</cp:revision>
  <dcterms:created xsi:type="dcterms:W3CDTF">2010-04-29T15:26:38Z</dcterms:created>
  <dcterms:modified xsi:type="dcterms:W3CDTF">2010-04-29T15:31:34Z</dcterms:modified>
</cp:coreProperties>
</file>